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797675" cy="9926638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144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3.5055534211320384E-2"/>
          <c:w val="0.96473121403831152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3236477784932391"/>
                  <c:y val="3.31083303991000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27868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-9.6796250672689169E-2"/>
                  <c:y val="7.759107753845981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25873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7.4218397615959698E-3"/>
                  <c:y val="6.822459073267619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28158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5.69697285456076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29072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8.5933392903248057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28320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9.2693917180709934E-2"/>
                  <c:y val="8.20363331980222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28438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56096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404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31793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25873</c:v>
                </c:pt>
                <c:pt idx="1">
                  <c:v>27868</c:v>
                </c:pt>
                <c:pt idx="2">
                  <c:v>28158</c:v>
                </c:pt>
                <c:pt idx="3">
                  <c:v>28320</c:v>
                </c:pt>
                <c:pt idx="4">
                  <c:v>28438</c:v>
                </c:pt>
                <c:pt idx="5">
                  <c:v>29072</c:v>
                </c:pt>
                <c:pt idx="6">
                  <c:v>56096</c:v>
                </c:pt>
                <c:pt idx="7">
                  <c:v>31793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56947456"/>
        <c:axId val="56948992"/>
        <c:axId val="0"/>
      </c:bar3DChart>
      <c:catAx>
        <c:axId val="569474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56948992"/>
        <c:crosses val="autoZero"/>
        <c:auto val="1"/>
        <c:lblAlgn val="ctr"/>
        <c:lblOffset val="100"/>
      </c:catAx>
      <c:valAx>
        <c:axId val="5694899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69474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0.1875</cdr:x>
      <cdr:y>0.65319</cdr:y>
    </cdr:from>
    <cdr:to>
      <cdr:x>0.23388</cdr:x>
      <cdr:y>0.86238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1561097" y="4153943"/>
          <a:ext cx="1212573" cy="4771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0.29861</cdr:x>
      <cdr:y>0.64086</cdr:y>
    </cdr:from>
    <cdr:to>
      <cdr:x>0.33501</cdr:x>
      <cdr:y>0.85624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2634832" y="4151778"/>
          <a:ext cx="1248454" cy="374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0.41667</cdr:x>
      <cdr:y>0.60389</cdr:y>
    </cdr:from>
    <cdr:to>
      <cdr:x>0.46796</cdr:x>
      <cdr:y>0.86653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3788894" y="3997849"/>
          <a:ext cx="1522397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0.63194</cdr:x>
      <cdr:y>0.57924</cdr:y>
    </cdr:from>
    <cdr:to>
      <cdr:x>0.68206</cdr:x>
      <cdr:y>0.85558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5957747" y="3900697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0.0625</cdr:x>
      <cdr:y>0.59157</cdr:y>
    </cdr:from>
    <cdr:to>
      <cdr:x>0.12685</cdr:x>
      <cdr:y>0.88735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16682" y="3955284"/>
          <a:ext cx="1714494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0.52083</cdr:x>
      <cdr:y>0.59157</cdr:y>
    </cdr:from>
    <cdr:to>
      <cdr:x>0.57095</cdr:x>
      <cdr:y>0.8542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4854475" y="3932399"/>
          <a:ext cx="152233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0.56692</cdr:y>
    </cdr:from>
    <cdr:to>
      <cdr:x>0.91122</cdr:x>
      <cdr:y>0.84417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492" y="3831967"/>
          <a:ext cx="160712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4538"/>
            <a:ext cx="51816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r>
              <a:rPr lang="en-US" sz="2000" dirty="0" smtClean="0"/>
              <a:t> </a:t>
            </a:r>
            <a:r>
              <a:rPr lang="ru-RU" sz="2000" dirty="0" smtClean="0"/>
              <a:t>по Удмуртской Республике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smtClean="0"/>
              <a:t>за </a:t>
            </a:r>
            <a:r>
              <a:rPr lang="ru-RU" sz="2000" smtClean="0"/>
              <a:t>январь-декабрь </a:t>
            </a:r>
            <a:r>
              <a:rPr lang="ru-RU" sz="2000" dirty="0" smtClean="0"/>
              <a:t>2018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90501" y="2870986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1918469" y="3371052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3061477" y="3156738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919393" y="2585234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4204485" y="2728110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4023" y="3156738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61807" y="3013862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1858</TotalTime>
  <Words>62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по Удмуртской Республике  за январь-декабрь 2018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213</cp:revision>
  <dcterms:created xsi:type="dcterms:W3CDTF">2015-09-07T13:31:04Z</dcterms:created>
  <dcterms:modified xsi:type="dcterms:W3CDTF">2019-02-15T05:26:34Z</dcterms:modified>
</cp:coreProperties>
</file>